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828F7-FB04-44F9-9D77-B2AD84700365}" type="datetimeFigureOut">
              <a:rPr lang="ar-IQ" smtClean="0"/>
              <a:pPr/>
              <a:t>03/04/1440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FEF1D-42F5-4B12-AFD8-3E9E6158CA10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828F7-FB04-44F9-9D77-B2AD84700365}" type="datetimeFigureOut">
              <a:rPr lang="ar-IQ" smtClean="0"/>
              <a:pPr/>
              <a:t>03/04/1440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FEF1D-42F5-4B12-AFD8-3E9E6158CA10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828F7-FB04-44F9-9D77-B2AD84700365}" type="datetimeFigureOut">
              <a:rPr lang="ar-IQ" smtClean="0"/>
              <a:pPr/>
              <a:t>03/04/1440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FEF1D-42F5-4B12-AFD8-3E9E6158CA10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828F7-FB04-44F9-9D77-B2AD84700365}" type="datetimeFigureOut">
              <a:rPr lang="ar-IQ" smtClean="0"/>
              <a:pPr/>
              <a:t>03/04/1440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FEF1D-42F5-4B12-AFD8-3E9E6158CA10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828F7-FB04-44F9-9D77-B2AD84700365}" type="datetimeFigureOut">
              <a:rPr lang="ar-IQ" smtClean="0"/>
              <a:pPr/>
              <a:t>03/04/1440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FEF1D-42F5-4B12-AFD8-3E9E6158CA10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828F7-FB04-44F9-9D77-B2AD84700365}" type="datetimeFigureOut">
              <a:rPr lang="ar-IQ" smtClean="0"/>
              <a:pPr/>
              <a:t>03/04/1440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FEF1D-42F5-4B12-AFD8-3E9E6158CA10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828F7-FB04-44F9-9D77-B2AD84700365}" type="datetimeFigureOut">
              <a:rPr lang="ar-IQ" smtClean="0"/>
              <a:pPr/>
              <a:t>03/04/1440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FEF1D-42F5-4B12-AFD8-3E9E6158CA10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828F7-FB04-44F9-9D77-B2AD84700365}" type="datetimeFigureOut">
              <a:rPr lang="ar-IQ" smtClean="0"/>
              <a:pPr/>
              <a:t>03/04/1440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FEF1D-42F5-4B12-AFD8-3E9E6158CA10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828F7-FB04-44F9-9D77-B2AD84700365}" type="datetimeFigureOut">
              <a:rPr lang="ar-IQ" smtClean="0"/>
              <a:pPr/>
              <a:t>03/04/1440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FEF1D-42F5-4B12-AFD8-3E9E6158CA10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828F7-FB04-44F9-9D77-B2AD84700365}" type="datetimeFigureOut">
              <a:rPr lang="ar-IQ" smtClean="0"/>
              <a:pPr/>
              <a:t>03/04/1440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FEF1D-42F5-4B12-AFD8-3E9E6158CA10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828F7-FB04-44F9-9D77-B2AD84700365}" type="datetimeFigureOut">
              <a:rPr lang="ar-IQ" smtClean="0"/>
              <a:pPr/>
              <a:t>03/04/1440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FEF1D-42F5-4B12-AFD8-3E9E6158CA10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9828F7-FB04-44F9-9D77-B2AD84700365}" type="datetimeFigureOut">
              <a:rPr lang="ar-IQ" smtClean="0"/>
              <a:pPr/>
              <a:t>03/04/1440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CFEF1D-42F5-4B12-AFD8-3E9E6158CA10}" type="slidenum">
              <a:rPr lang="ar-IQ" smtClean="0"/>
              <a:pPr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00338" y="1519238"/>
            <a:ext cx="3743325" cy="381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ar-IQ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0813" y="742950"/>
            <a:ext cx="3762375" cy="537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0</Words>
  <Application>Microsoft Office PowerPoint</Application>
  <PresentationFormat>عرض على الشاشة (3:4)‏</PresentationFormat>
  <Paragraphs>0</Paragraphs>
  <Slides>4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5" baseType="lpstr">
      <vt:lpstr>سمة Office</vt:lpstr>
      <vt:lpstr>الشريحة 1</vt:lpstr>
      <vt:lpstr>الشريحة 2</vt:lpstr>
      <vt:lpstr>الشريحة 3</vt:lpstr>
      <vt:lpstr>الشريحة 4</vt:lpstr>
    </vt:vector>
  </TitlesOfParts>
  <Company>By DR.Ahmed Saker 2o1O  ;)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الاشارات التحكيمية في لعبة الكرة الطائرة</dc:title>
  <dc:creator>qaswer</dc:creator>
  <cp:lastModifiedBy>qaswer</cp:lastModifiedBy>
  <cp:revision>5</cp:revision>
  <dcterms:created xsi:type="dcterms:W3CDTF">2018-12-09T16:16:14Z</dcterms:created>
  <dcterms:modified xsi:type="dcterms:W3CDTF">2018-12-11T15:04:28Z</dcterms:modified>
</cp:coreProperties>
</file>